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804FD5-E4FB-4ED4-ADB3-63B11D8CC8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D7CF5-19A4-43A7-B127-98FB448FE9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4A799-2A4A-42EB-A4B1-9ED13478BAD5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BAE83-609A-4093-A41A-6243457D40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Do Better, Be Better, Think Better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D7C64-29F0-4DD8-9263-D12F285F0E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B9284-655C-4C1E-A621-793353F1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2693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7E7A4-BEE8-4F7C-9414-7FFFE0953672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Do Better, Be Better, Think Better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8373F-CCEA-4A26-9083-BCC12B7E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414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E04B9CC-038C-442C-9C15-90DE9B6962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145"/>
          <a:stretch/>
        </p:blipFill>
        <p:spPr>
          <a:xfrm>
            <a:off x="184935" y="5697020"/>
            <a:ext cx="11822130" cy="104345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9A3DF-EC37-4ECA-BAE1-C861502A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8018" y="6477856"/>
            <a:ext cx="4114800" cy="3206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1800" b="1" dirty="0">
                <a:solidFill>
                  <a:prstClr val="black"/>
                </a:solidFill>
              </a:rPr>
              <a:t>Do Better, Be Better, Think Better</a:t>
            </a:r>
          </a:p>
          <a:p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BE0AFC9-FA52-4062-A770-7D15C62AA1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0086"/>
          <a:stretch/>
        </p:blipFill>
        <p:spPr>
          <a:xfrm>
            <a:off x="184935" y="117521"/>
            <a:ext cx="11840966" cy="20297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B15719-2F05-4B30-BDDB-B2C85AE661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96" y="1311457"/>
            <a:ext cx="5761408" cy="22413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872044-41CC-4B93-AF6D-9061B6F51BFA}"/>
              </a:ext>
            </a:extLst>
          </p:cNvPr>
          <p:cNvSpPr txBox="1"/>
          <p:nvPr userDrawn="1"/>
        </p:nvSpPr>
        <p:spPr>
          <a:xfrm>
            <a:off x="1354476" y="3706776"/>
            <a:ext cx="948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rPr>
              <a:t>Compassionate counseling on your journey towards emotional wellbeing.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BCB8B-70B4-4BEE-91BA-B8733A1F04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13043" y="4494213"/>
            <a:ext cx="9031145" cy="1202807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761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62922F3E-3846-4113-9B98-6498A7377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0086"/>
          <a:stretch/>
        </p:blipFill>
        <p:spPr>
          <a:xfrm>
            <a:off x="184935" y="117521"/>
            <a:ext cx="11840966" cy="2029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FC0917-5AC5-4BAA-83D7-875866557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E44D4-76BB-4807-9111-3692884B8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B553F4-7B94-40D2-BBC9-7CB561151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145"/>
          <a:stretch/>
        </p:blipFill>
        <p:spPr>
          <a:xfrm>
            <a:off x="184935" y="5697020"/>
            <a:ext cx="11822130" cy="104345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87140-9806-4865-AA7D-186CD76B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152"/>
            <a:ext cx="4114800" cy="409575"/>
          </a:xfrm>
        </p:spPr>
        <p:txBody>
          <a:bodyPr/>
          <a:lstStyle/>
          <a:p>
            <a:r>
              <a:rPr lang="en-US" sz="1800" b="1" dirty="0">
                <a:solidFill>
                  <a:prstClr val="black"/>
                </a:solidFill>
              </a:rPr>
              <a:t>Do Better, Be Better, Think Better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8F3BFB-2102-4734-A733-220D98C50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8" y="6045760"/>
            <a:ext cx="1596775" cy="6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6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3E0F581-258B-410E-9517-789E90383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0086"/>
          <a:stretch/>
        </p:blipFill>
        <p:spPr>
          <a:xfrm>
            <a:off x="184935" y="117521"/>
            <a:ext cx="11840966" cy="2029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D052EE-3404-4BBF-8433-568E482C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399F5-33C3-4D52-AD3F-BD83C8129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20284-4CAB-4C93-9DEF-6144CC98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Better, Be Better, Think Better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0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B611C74-BD2B-4F6A-BF34-07D19530A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0086"/>
          <a:stretch/>
        </p:blipFill>
        <p:spPr>
          <a:xfrm>
            <a:off x="184935" y="117521"/>
            <a:ext cx="11840966" cy="2029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AF4CE7-8390-4DC4-9A48-BB25630E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3A8B4-A317-4353-B963-B544E75AF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53F9E-D4E3-431E-854F-0C98907F6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2887B-BA7B-44F1-B469-6FD33CD7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Better, Be Better, Think Better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0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51B23C03-2F62-4156-9037-1F03E45F2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0086"/>
          <a:stretch/>
        </p:blipFill>
        <p:spPr>
          <a:xfrm>
            <a:off x="184935" y="117521"/>
            <a:ext cx="11840966" cy="2029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9E0A5F-7BFB-4C56-A083-F0C2491FB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F1511-3EBA-430C-AA74-F22390D13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91B90-9C21-4EB2-A1A3-39181E0F0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7227E-5D6E-4838-AC9E-9A0F64D80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F6DCD6-CD92-4E2F-93B1-A460C83FA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5AC757-1143-4247-A656-D82BB0ED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Better, Be Better, Think Better </a:t>
            </a:r>
          </a:p>
        </p:txBody>
      </p:sp>
    </p:spTree>
    <p:extLst>
      <p:ext uri="{BB962C8B-B14F-4D97-AF65-F5344CB8AC3E}">
        <p14:creationId xmlns:p14="http://schemas.microsoft.com/office/powerpoint/2010/main" val="33108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9789B58E-76C9-47B6-B3C3-06B4E9FC56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0086"/>
          <a:stretch/>
        </p:blipFill>
        <p:spPr>
          <a:xfrm>
            <a:off x="184935" y="117521"/>
            <a:ext cx="11840966" cy="2029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457C2-9891-42F7-AFDD-B715D8F1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1AC68-30E7-4BBE-BC76-59DDC9CA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Better, Be Better, Think Better </a:t>
            </a:r>
          </a:p>
        </p:txBody>
      </p:sp>
    </p:spTree>
    <p:extLst>
      <p:ext uri="{BB962C8B-B14F-4D97-AF65-F5344CB8AC3E}">
        <p14:creationId xmlns:p14="http://schemas.microsoft.com/office/powerpoint/2010/main" val="283885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EE298-E974-4A56-9350-AEB59DC23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Better, Be Better, Think Better 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F818B62-F2B5-4534-A714-42B93DF56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0086"/>
          <a:stretch/>
        </p:blipFill>
        <p:spPr>
          <a:xfrm>
            <a:off x="184935" y="117521"/>
            <a:ext cx="11840966" cy="20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3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AD94D4CA-2295-4C7F-85CB-2EFBF54F4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0086"/>
          <a:stretch/>
        </p:blipFill>
        <p:spPr>
          <a:xfrm>
            <a:off x="184935" y="117521"/>
            <a:ext cx="11840966" cy="2029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9256B-87BE-4C79-BF00-B4A606D1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52817-B4F3-4493-815A-0682368C5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96F66-FEFC-408F-9351-E298DF40C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10872-893A-4A35-9242-57D4228E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Better, Be Better, Think Better </a:t>
            </a:r>
          </a:p>
        </p:txBody>
      </p:sp>
    </p:spTree>
    <p:extLst>
      <p:ext uri="{BB962C8B-B14F-4D97-AF65-F5344CB8AC3E}">
        <p14:creationId xmlns:p14="http://schemas.microsoft.com/office/powerpoint/2010/main" val="53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3E101A0-AE3B-488C-80E4-1D9A358A6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0086"/>
          <a:stretch/>
        </p:blipFill>
        <p:spPr>
          <a:xfrm>
            <a:off x="184935" y="117521"/>
            <a:ext cx="11840966" cy="2029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0F6DC1-E9D5-44DB-A2B5-FD7602B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AD8225-AA8C-4B87-B143-B203D51AF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E48BA-4F65-4EF6-8042-45D53FA8D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718C5-9968-4238-ADEB-C64D59E2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Better, Be Better, Think Better </a:t>
            </a:r>
          </a:p>
        </p:txBody>
      </p:sp>
    </p:spTree>
    <p:extLst>
      <p:ext uri="{BB962C8B-B14F-4D97-AF65-F5344CB8AC3E}">
        <p14:creationId xmlns:p14="http://schemas.microsoft.com/office/powerpoint/2010/main" val="386134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2CF63CE-0DFE-4889-8186-D0CDADDFA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b="70086"/>
          <a:stretch/>
        </p:blipFill>
        <p:spPr>
          <a:xfrm>
            <a:off x="184935" y="117521"/>
            <a:ext cx="11840966" cy="20297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474202-1BB5-47BF-B3CE-EC07C5052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84145"/>
          <a:stretch/>
        </p:blipFill>
        <p:spPr>
          <a:xfrm>
            <a:off x="184935" y="5697020"/>
            <a:ext cx="11822130" cy="104345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CF1809-9C8F-403E-A284-EAFC21AA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F2425-3403-434F-A996-0E9C7F4A6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989DF-E768-40F1-8BB4-C0C02CC34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Do Better, Be Better, Think Better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C625B4-F4DA-416F-A2EE-5F2C3DE96C6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8" y="6045760"/>
            <a:ext cx="1596775" cy="6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3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lescentfamilybhs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admimi.com/signups/13361/jo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C961D-C3F4-42C2-BE9B-92BE0799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9389" y="6493267"/>
            <a:ext cx="4114800" cy="320675"/>
          </a:xfrm>
        </p:spPr>
        <p:txBody>
          <a:bodyPr/>
          <a:lstStyle/>
          <a:p>
            <a:r>
              <a:rPr lang="en-US" sz="1800" b="1" dirty="0">
                <a:solidFill>
                  <a:prstClr val="black"/>
                </a:solidFill>
              </a:rPr>
              <a:t>Do Better, Be Better, Think Better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ABAC7E-035F-4D95-9E27-C8E38EC364DA}"/>
              </a:ext>
            </a:extLst>
          </p:cNvPr>
          <p:cNvSpPr/>
          <p:nvPr/>
        </p:nvSpPr>
        <p:spPr>
          <a:xfrm>
            <a:off x="2727004" y="4944707"/>
            <a:ext cx="7285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Helvetica" panose="020B0604020202020204" pitchFamily="34" charset="0"/>
              </a:rPr>
              <a:t>College Bound, But College Ready? </a:t>
            </a:r>
            <a:endParaRPr lang="en-US" sz="3200" b="1" i="0" dirty="0">
              <a:solidFill>
                <a:srgbClr val="002060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9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19160-928E-42CB-8BF5-87E516E02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162" y="1345915"/>
            <a:ext cx="7034373" cy="5923806"/>
          </a:xfrm>
        </p:spPr>
        <p:txBody>
          <a:bodyPr>
            <a:normAutofit/>
          </a:bodyPr>
          <a:lstStyle/>
          <a:p>
            <a:r>
              <a:rPr lang="en-US" dirty="0"/>
              <a:t>About AFBHS</a:t>
            </a:r>
          </a:p>
          <a:p>
            <a:pPr lvl="1"/>
            <a:r>
              <a:rPr lang="en-US" dirty="0"/>
              <a:t>Comprehensive DBT Program</a:t>
            </a:r>
          </a:p>
          <a:p>
            <a:pPr lvl="1"/>
            <a:r>
              <a:rPr lang="en-US" dirty="0"/>
              <a:t>Accredited</a:t>
            </a:r>
          </a:p>
          <a:p>
            <a:r>
              <a:rPr lang="en-US" dirty="0"/>
              <a:t>DBT Groups</a:t>
            </a:r>
          </a:p>
          <a:p>
            <a:pPr lvl="1"/>
            <a:r>
              <a:rPr lang="en-US" dirty="0"/>
              <a:t>Men, Women</a:t>
            </a:r>
          </a:p>
          <a:p>
            <a:pPr lvl="1"/>
            <a:r>
              <a:rPr lang="en-US" dirty="0"/>
              <a:t>Adolescents, Tweens, Kids</a:t>
            </a:r>
          </a:p>
          <a:p>
            <a:pPr lvl="1"/>
            <a:r>
              <a:rPr lang="en-US" dirty="0"/>
              <a:t>Family Matters</a:t>
            </a:r>
          </a:p>
          <a:p>
            <a:r>
              <a:rPr lang="en-US" dirty="0"/>
              <a:t>Other Services</a:t>
            </a:r>
          </a:p>
          <a:p>
            <a:pPr lvl="1"/>
            <a:r>
              <a:rPr lang="en-US" dirty="0"/>
              <a:t>Ages 4 +</a:t>
            </a:r>
          </a:p>
          <a:p>
            <a:pPr lvl="1"/>
            <a:r>
              <a:rPr lang="en-US" dirty="0"/>
              <a:t>Individual, groups, marriage, family</a:t>
            </a:r>
          </a:p>
          <a:p>
            <a:pPr lvl="1"/>
            <a:r>
              <a:rPr lang="en-US" dirty="0"/>
              <a:t>Variety of mental health issue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99773-30FE-4A7F-93F1-6DDA9DF4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>
                <a:solidFill>
                  <a:prstClr val="black"/>
                </a:solidFill>
              </a:rPr>
              <a:t>Do Better, Be Better, Think Better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erson sitting at a desk&#10;&#10;Description generated with high confidence">
            <a:extLst>
              <a:ext uri="{FF2B5EF4-FFF2-40B4-BE49-F238E27FC236}">
                <a16:creationId xmlns:a16="http://schemas.microsoft.com/office/drawing/2014/main" id="{14220AB0-0C88-4911-B722-E032D48F1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9" r="15413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FE5A0A-B213-4E4C-9B07-60AD4951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779498"/>
            <a:ext cx="512011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900" b="1" dirty="0">
                <a:solidFill>
                  <a:schemeClr val="tx1"/>
                </a:solidFill>
              </a:rPr>
              <a:t>College Bound, </a:t>
            </a:r>
            <a:br>
              <a:rPr lang="en-US" sz="4900" b="1" dirty="0">
                <a:solidFill>
                  <a:schemeClr val="tx1"/>
                </a:solidFill>
              </a:rPr>
            </a:br>
            <a:r>
              <a:rPr lang="en-US" sz="4900" b="1" dirty="0">
                <a:solidFill>
                  <a:schemeClr val="tx1"/>
                </a:solidFill>
              </a:rPr>
              <a:t>But College Ready? 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615D-7F45-443D-88DF-BAA54C4B5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07" y="2472292"/>
            <a:ext cx="5846154" cy="35700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What you can expect?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Discussion about college readiness.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Is you teen emotionally prepared?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Is your teen socially prepared?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Is your teen academically prepared?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Learn ways to help your teen prepare.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to do if your teen is still not prepared in time?</a:t>
            </a:r>
          </a:p>
          <a:p>
            <a:pPr marL="457200" lvl="1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FA34F-4E66-438A-941E-211687B05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200" b="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Do Better, Be Better, Think Better</a:t>
            </a:r>
          </a:p>
          <a:p>
            <a:pPr algn="l">
              <a:spcAft>
                <a:spcPts val="600"/>
              </a:spcAft>
              <a:defRPr/>
            </a:pPr>
            <a:endParaRPr lang="en-US" sz="1200" b="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D67F6DA-CBB7-464F-B430-E34F3A8D1743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Do Better, Be Better, Think Better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6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F67E3A-3BFA-425B-8F84-10EEBB512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r="628" b="-2"/>
          <a:stretch/>
        </p:blipFill>
        <p:spPr>
          <a:xfrm>
            <a:off x="143993" y="82183"/>
            <a:ext cx="6441177" cy="3775763"/>
          </a:xfrm>
          <a:prstGeom prst="rect">
            <a:avLst/>
          </a:prstGeom>
        </p:spPr>
      </p:pic>
      <p:pic>
        <p:nvPicPr>
          <p:cNvPr id="1028" name="Picture 4" descr="Image result for anxious teen images">
            <a:extLst>
              <a:ext uri="{FF2B5EF4-FFF2-40B4-BE49-F238E27FC236}">
                <a16:creationId xmlns:a16="http://schemas.microsoft.com/office/drawing/2014/main" id="{110F5C9C-CD13-4D49-8740-97F7BD616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t="505" r="-32281" b="-8260"/>
          <a:stretch/>
        </p:blipFill>
        <p:spPr bwMode="auto">
          <a:xfrm>
            <a:off x="5496674" y="3222996"/>
            <a:ext cx="5903189" cy="3260511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97C36FC-DEAA-4DCA-B0AB-7F9357FA40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78C38CD-A630-49FF-8417-6792A2B13F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2A839-06D5-4D9D-A560-B32916BC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19034" y="5199237"/>
            <a:ext cx="3977640" cy="36576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Do Better, Be Better, Think Better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890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ocial awkward teen images">
            <a:extLst>
              <a:ext uri="{FF2B5EF4-FFF2-40B4-BE49-F238E27FC236}">
                <a16:creationId xmlns:a16="http://schemas.microsoft.com/office/drawing/2014/main" id="{F48807A6-C472-4F00-8D77-E5CB152D0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48" b="3454"/>
          <a:stretch/>
        </p:blipFill>
        <p:spPr bwMode="auto">
          <a:xfrm>
            <a:off x="7257253" y="2423493"/>
            <a:ext cx="4172712" cy="268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05734-0242-4BB3-87A0-C04377B912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08" r="-1" b="-1"/>
          <a:stretch/>
        </p:blipFill>
        <p:spPr>
          <a:xfrm>
            <a:off x="484632" y="1460497"/>
            <a:ext cx="6716272" cy="39370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7ACD0-2D2E-4F24-8D6D-AD4D5EEF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2768" y="6238905"/>
            <a:ext cx="4114800" cy="27432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Do Better, Be Better, Think Better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083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DA3DB5-2E49-42F9-9417-8DF503DE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Do Better, Be Better, Think Better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F518F-DF92-4B44-97DE-55DF24667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720" y="1970445"/>
            <a:ext cx="7224635" cy="3130675"/>
          </a:xfrm>
          <a:prstGeom prst="rect">
            <a:avLst/>
          </a:prstGeom>
        </p:spPr>
      </p:pic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806B37FB-F3CE-47F0-B879-F2413C728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" t="-652" r="30552" b="652"/>
          <a:stretch/>
        </p:blipFill>
        <p:spPr bwMode="auto">
          <a:xfrm>
            <a:off x="285645" y="1217487"/>
            <a:ext cx="4114800" cy="394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01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581BBD76-D4AF-49B2-AA84-35E916A74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0" b="11707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D1A84-380A-4FED-AC1E-2C880937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801635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What to do if your teen is still not prepared in time.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481F0B-D921-4797-965E-5509111C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6137" y="6266717"/>
            <a:ext cx="3627692" cy="36197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latin typeface="Calibri" panose="020F0502020204030204"/>
                <a:ea typeface="+mn-ea"/>
                <a:cs typeface="+mn-cs"/>
              </a:rPr>
              <a:t>Do Better, Be Better, Think Better </a:t>
            </a:r>
          </a:p>
        </p:txBody>
      </p:sp>
    </p:spTree>
    <p:extLst>
      <p:ext uri="{BB962C8B-B14F-4D97-AF65-F5344CB8AC3E}">
        <p14:creationId xmlns:p14="http://schemas.microsoft.com/office/powerpoint/2010/main" val="407031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q &amp; A">
            <a:extLst>
              <a:ext uri="{FF2B5EF4-FFF2-40B4-BE49-F238E27FC236}">
                <a16:creationId xmlns:a16="http://schemas.microsoft.com/office/drawing/2014/main" id="{D6C13005-1607-4D27-90A7-77D47432402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2503" y="387357"/>
            <a:ext cx="6082419" cy="583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C9231-C08C-442D-B423-8D18BB4E7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>
                <a:solidFill>
                  <a:prstClr val="black"/>
                </a:solidFill>
              </a:rPr>
              <a:t>Do Better, Be Better, Think Better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D27EAD-263E-456F-9EA6-E3CF40CCEA65}"/>
              </a:ext>
            </a:extLst>
          </p:cNvPr>
          <p:cNvSpPr txBox="1"/>
          <p:nvPr/>
        </p:nvSpPr>
        <p:spPr>
          <a:xfrm>
            <a:off x="462337" y="544530"/>
            <a:ext cx="604120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2060"/>
                </a:solidFill>
              </a:rPr>
              <a:t>LEARN MORE ABOUT OUR SERVICES</a:t>
            </a:r>
          </a:p>
          <a:p>
            <a:pPr algn="ctr"/>
            <a:endParaRPr lang="en-US" sz="2600" b="1" dirty="0">
              <a:solidFill>
                <a:srgbClr val="002060"/>
              </a:solidFill>
            </a:endParaRPr>
          </a:p>
          <a:p>
            <a:pPr algn="ctr"/>
            <a:r>
              <a:rPr lang="en-US" sz="2600" b="1" dirty="0">
                <a:solidFill>
                  <a:srgbClr val="002060"/>
                </a:solidFill>
              </a:rPr>
              <a:t>Adolescent &amp; Family Behavioral Health Services</a:t>
            </a:r>
          </a:p>
          <a:p>
            <a:pPr algn="ctr"/>
            <a:r>
              <a:rPr lang="en-US" sz="2600" b="1" dirty="0">
                <a:solidFill>
                  <a:srgbClr val="002060"/>
                </a:solidFill>
              </a:rPr>
              <a:t>2566 Woodmeadow Dr SE, </a:t>
            </a:r>
          </a:p>
          <a:p>
            <a:pPr algn="ctr"/>
            <a:r>
              <a:rPr lang="en-US" sz="2600" b="1" dirty="0">
                <a:solidFill>
                  <a:srgbClr val="002060"/>
                </a:solidFill>
              </a:rPr>
              <a:t>Grand Rapids, MI 49546</a:t>
            </a:r>
          </a:p>
          <a:p>
            <a:pPr algn="ctr"/>
            <a:r>
              <a:rPr lang="en-US" sz="2600" b="1" dirty="0">
                <a:solidFill>
                  <a:srgbClr val="002060"/>
                </a:solidFill>
                <a:hlinkClick r:id="rId3"/>
              </a:rPr>
              <a:t>www.AdolescentFamilyBHS.com</a:t>
            </a:r>
            <a:endParaRPr lang="en-US" sz="2600" b="1" dirty="0">
              <a:solidFill>
                <a:srgbClr val="002060"/>
              </a:solidFill>
            </a:endParaRPr>
          </a:p>
          <a:p>
            <a:pPr algn="ctr"/>
            <a:r>
              <a:rPr lang="en-US" sz="2600" b="1" dirty="0">
                <a:solidFill>
                  <a:srgbClr val="002060"/>
                </a:solidFill>
              </a:rPr>
              <a:t>AFBHS@COMCAST.NET</a:t>
            </a:r>
          </a:p>
          <a:p>
            <a:pPr algn="ctr"/>
            <a:r>
              <a:rPr lang="en-US" sz="2600" b="1" dirty="0">
                <a:solidFill>
                  <a:srgbClr val="002060"/>
                </a:solidFill>
              </a:rPr>
              <a:t>(616) 719-0194</a:t>
            </a:r>
          </a:p>
          <a:p>
            <a:pPr algn="ctr"/>
            <a:endParaRPr lang="en-US" sz="2600" b="1" dirty="0">
              <a:solidFill>
                <a:srgbClr val="002060"/>
              </a:solidFill>
            </a:endParaRPr>
          </a:p>
          <a:p>
            <a:pPr algn="ctr"/>
            <a:r>
              <a:rPr lang="en-US" sz="2600" b="1" dirty="0">
                <a:solidFill>
                  <a:srgbClr val="002060"/>
                </a:solidFill>
              </a:rPr>
              <a:t>Sign up for our monthly newsletter here or at our website: </a:t>
            </a:r>
            <a:r>
              <a:rPr lang="en-US" sz="2600" b="1" dirty="0">
                <a:solidFill>
                  <a:srgbClr val="002060"/>
                </a:solidFill>
                <a:hlinkClick r:id="rId4"/>
              </a:rPr>
              <a:t>http://madmimi.com/signups/13361/join</a:t>
            </a:r>
            <a:endParaRPr lang="en-US" sz="2600" b="1" dirty="0">
              <a:solidFill>
                <a:srgbClr val="002060"/>
              </a:solidFill>
            </a:endParaRPr>
          </a:p>
          <a:p>
            <a:pPr algn="ctr"/>
            <a:endParaRPr lang="en-US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2026"/>
      </p:ext>
    </p:extLst>
  </p:cSld>
  <p:clrMapOvr>
    <a:masterClrMapping/>
  </p:clrMapOvr>
</p:sld>
</file>

<file path=ppt/theme/theme1.xml><?xml version="1.0" encoding="utf-8"?>
<a:theme xmlns:a="http://schemas.openxmlformats.org/drawingml/2006/main" name="AFBHS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237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Brush Script MT</vt:lpstr>
      <vt:lpstr>Calibri</vt:lpstr>
      <vt:lpstr>Calibri Light</vt:lpstr>
      <vt:lpstr>Helvetica</vt:lpstr>
      <vt:lpstr>AFBHS Template</vt:lpstr>
      <vt:lpstr>PowerPoint Presentation</vt:lpstr>
      <vt:lpstr>PowerPoint Presentation</vt:lpstr>
      <vt:lpstr>College Bound,  But College Ready?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Valencia Agnew</dc:creator>
  <cp:lastModifiedBy>Valencia Agnew</cp:lastModifiedBy>
  <cp:revision>16</cp:revision>
  <dcterms:created xsi:type="dcterms:W3CDTF">2017-11-24T17:30:33Z</dcterms:created>
  <dcterms:modified xsi:type="dcterms:W3CDTF">2018-03-23T15:38:22Z</dcterms:modified>
</cp:coreProperties>
</file>